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61" r:id="rId6"/>
    <p:sldId id="272" r:id="rId7"/>
    <p:sldId id="266" r:id="rId8"/>
    <p:sldId id="274" r:id="rId9"/>
    <p:sldId id="275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8"/>
  </p:normalViewPr>
  <p:slideViewPr>
    <p:cSldViewPr snapToGrid="0" snapToObjects="1">
      <p:cViewPr varScale="1">
        <p:scale>
          <a:sx n="97" d="100"/>
          <a:sy n="97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12710928"/>
        <c:axId val="1112708752"/>
      </c:barChart>
      <c:catAx>
        <c:axId val="111271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708752"/>
        <c:crosses val="autoZero"/>
        <c:auto val="1"/>
        <c:lblAlgn val="ctr"/>
        <c:lblOffset val="100"/>
        <c:noMultiLvlLbl val="0"/>
      </c:catAx>
      <c:valAx>
        <c:axId val="111270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710928"/>
        <c:crosses val="autoZero"/>
        <c:crossBetween val="between"/>
      </c:valAx>
      <c:spPr>
        <a:solidFill>
          <a:schemeClr val="tx2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Scrape the Web for data on Toronto Neighborhoods</a:t>
          </a:r>
          <a:endParaRPr lang="en-US" dirty="0"/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Create, clean and finalize Data frame to plug into the Foursquare API</a:t>
          </a:r>
          <a:endParaRPr lang="en-US" dirty="0"/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Get Location Data for our scraped data</a:t>
          </a:r>
          <a:endParaRPr lang="en-US" dirty="0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2D0849EA-5730-4EDA-826D-D6819464D4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Create our final Data frame with the pulled Foursquare data</a:t>
          </a:r>
          <a:endParaRPr lang="en-US" dirty="0"/>
        </a:p>
      </dgm:t>
    </dgm:pt>
    <dgm:pt modelId="{989A1C1A-01EC-4AD5-B7EF-CE73B13ECD09}" type="parTrans" cxnId="{C4A10B1B-ADC4-4DA8-BB18-D19E293B4454}">
      <dgm:prSet/>
      <dgm:spPr/>
      <dgm:t>
        <a:bodyPr/>
        <a:lstStyle/>
        <a:p>
          <a:endParaRPr lang="en-US"/>
        </a:p>
      </dgm:t>
    </dgm:pt>
    <dgm:pt modelId="{020D2391-8FBA-458F-8370-8DDF2CA42AC0}" type="sibTrans" cxnId="{C4A10B1B-ADC4-4DA8-BB18-D19E293B4454}">
      <dgm:prSet/>
      <dgm:spPr/>
      <dgm:t>
        <a:bodyPr/>
        <a:lstStyle/>
        <a:p>
          <a:endParaRPr lang="en-US"/>
        </a:p>
      </dgm:t>
    </dgm:pt>
    <dgm:pt modelId="{24A228E3-620C-4C2D-8B24-BF47ED57BB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Use Machine learning (</a:t>
          </a:r>
          <a:r>
            <a:rPr lang="en-US" dirty="0" err="1" smtClean="0"/>
            <a:t>Kmeans</a:t>
          </a:r>
          <a:r>
            <a:rPr lang="en-US" dirty="0" smtClean="0"/>
            <a:t>) to cluster and segment our data</a:t>
          </a:r>
          <a:endParaRPr lang="en-US" dirty="0"/>
        </a:p>
      </dgm:t>
    </dgm:pt>
    <dgm:pt modelId="{D7EF79C9-1428-4F9D-B53E-5C5DBE0EEED9}" type="parTrans" cxnId="{BF83A37E-60C0-4721-933C-99F2540AA4C4}">
      <dgm:prSet/>
      <dgm:spPr/>
      <dgm:t>
        <a:bodyPr/>
        <a:lstStyle/>
        <a:p>
          <a:endParaRPr lang="en-US"/>
        </a:p>
      </dgm:t>
    </dgm:pt>
    <dgm:pt modelId="{3DEE2CE2-3B82-4900-9496-69F739CC1C9F}" type="sibTrans" cxnId="{BF83A37E-60C0-4721-933C-99F2540AA4C4}">
      <dgm:prSet/>
      <dgm:spPr/>
      <dgm:t>
        <a:bodyPr/>
        <a:lstStyle/>
        <a:p>
          <a:endParaRPr lang="en-US"/>
        </a:p>
      </dgm:t>
    </dgm:pt>
    <dgm:pt modelId="{16DF2D2C-7EED-43F4-ADF6-011395948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Finally we can analyze our clusters to make an informed business decision!</a:t>
          </a:r>
          <a:endParaRPr lang="en-US" dirty="0"/>
        </a:p>
      </dgm:t>
    </dgm:pt>
    <dgm:pt modelId="{CFC872C3-C41B-489C-8A3A-C88AE3F681D7}" type="parTrans" cxnId="{1DF2A750-0031-4C13-8887-1273E5A1F742}">
      <dgm:prSet/>
      <dgm:spPr/>
      <dgm:t>
        <a:bodyPr/>
        <a:lstStyle/>
        <a:p>
          <a:endParaRPr lang="en-US"/>
        </a:p>
      </dgm:t>
    </dgm:pt>
    <dgm:pt modelId="{FE58525D-D4C6-4FB5-9748-91EA88BAFCFE}" type="sibTrans" cxnId="{1DF2A750-0031-4C13-8887-1273E5A1F742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6"/>
      <dgm:spPr/>
    </dgm:pt>
    <dgm:pt modelId="{6B154ADC-7C71-49D8-B272-61A29620255E}" type="pres">
      <dgm:prSet presAssocID="{41CDB9B8-E81E-41E7-AE89-8F6EDFC88D9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6"/>
      <dgm:spPr/>
    </dgm:pt>
    <dgm:pt modelId="{1E7A56FE-768E-48F9-ABA8-AAF197C8B2AB}" type="pres">
      <dgm:prSet presAssocID="{4D7D34C7-9466-4514-BF51-7396C17436B5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6"/>
      <dgm:spPr/>
    </dgm:pt>
    <dgm:pt modelId="{9EC1BAA1-CEB2-4B9D-A637-07137D038F05}" type="pres">
      <dgm:prSet presAssocID="{8E185869-F0D4-43E2-B08A-2F3E83EE98F3}" presName="icon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402F062-6CA2-476D-802D-853DC1E90C41}" type="pres">
      <dgm:prSet presAssocID="{77D0876E-2BA2-4E28-ADB5-9885FCB7156A}" presName="sibTrans" presStyleCnt="0"/>
      <dgm:spPr/>
    </dgm:pt>
    <dgm:pt modelId="{3726E130-3904-4041-8391-82879262BC25}" type="pres">
      <dgm:prSet presAssocID="{2D0849EA-5730-4EDA-826D-D6819464D4AE}" presName="compNode" presStyleCnt="0"/>
      <dgm:spPr/>
    </dgm:pt>
    <dgm:pt modelId="{8A6C928E-BE4A-46E0-A72E-1E46041DB56F}" type="pres">
      <dgm:prSet presAssocID="{2D0849EA-5730-4EDA-826D-D6819464D4AE}" presName="bgRect" presStyleLbl="bgShp" presStyleIdx="3" presStyleCnt="6"/>
      <dgm:spPr/>
    </dgm:pt>
    <dgm:pt modelId="{93A948F5-A27A-4E71-88FF-9CC99F4D51AB}" type="pres">
      <dgm:prSet presAssocID="{2D0849EA-5730-4EDA-826D-D6819464D4AE}" presName="iconRect" presStyleLbl="nod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F94670D-DB7D-48D2-A14D-C763E262DC8D}" type="pres">
      <dgm:prSet presAssocID="{2D0849EA-5730-4EDA-826D-D6819464D4AE}" presName="spaceRect" presStyleCnt="0"/>
      <dgm:spPr/>
    </dgm:pt>
    <dgm:pt modelId="{0138751E-5773-44AB-96EE-297673918074}" type="pres">
      <dgm:prSet presAssocID="{2D0849EA-5730-4EDA-826D-D6819464D4AE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D688975-1D47-4F12-ACD1-13704F671599}" type="pres">
      <dgm:prSet presAssocID="{020D2391-8FBA-458F-8370-8DDF2CA42AC0}" presName="sibTrans" presStyleCnt="0"/>
      <dgm:spPr/>
    </dgm:pt>
    <dgm:pt modelId="{49CBBFB3-FD53-43B5-9C67-3516263CB198}" type="pres">
      <dgm:prSet presAssocID="{24A228E3-620C-4C2D-8B24-BF47ED57BB81}" presName="compNode" presStyleCnt="0"/>
      <dgm:spPr/>
    </dgm:pt>
    <dgm:pt modelId="{03AECA28-905D-4276-8EB3-D3DE0B548078}" type="pres">
      <dgm:prSet presAssocID="{24A228E3-620C-4C2D-8B24-BF47ED57BB81}" presName="bgRect" presStyleLbl="bgShp" presStyleIdx="4" presStyleCnt="6"/>
      <dgm:spPr/>
    </dgm:pt>
    <dgm:pt modelId="{DBA8DD6C-B0B9-401F-8264-6BF11D7E8C0D}" type="pres">
      <dgm:prSet presAssocID="{24A228E3-620C-4C2D-8B24-BF47ED57BB81}" presName="icon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2F3A9D0B-0958-43C1-9733-3EA69E709DB4}" type="pres">
      <dgm:prSet presAssocID="{24A228E3-620C-4C2D-8B24-BF47ED57BB81}" presName="spaceRect" presStyleCnt="0"/>
      <dgm:spPr/>
    </dgm:pt>
    <dgm:pt modelId="{33B83B88-D743-4479-8590-8EFFC5B9281E}" type="pres">
      <dgm:prSet presAssocID="{24A228E3-620C-4C2D-8B24-BF47ED57BB81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B626ED1-2226-4B8B-BDB6-21D1D1638BCC}" type="pres">
      <dgm:prSet presAssocID="{3DEE2CE2-3B82-4900-9496-69F739CC1C9F}" presName="sibTrans" presStyleCnt="0"/>
      <dgm:spPr/>
    </dgm:pt>
    <dgm:pt modelId="{157DDDC3-EEF7-4063-A195-DB3C611CE2A7}" type="pres">
      <dgm:prSet presAssocID="{16DF2D2C-7EED-43F4-ADF6-011395948226}" presName="compNode" presStyleCnt="0"/>
      <dgm:spPr/>
    </dgm:pt>
    <dgm:pt modelId="{9590FBC5-1489-4693-99EF-2C6B45B5D34C}" type="pres">
      <dgm:prSet presAssocID="{16DF2D2C-7EED-43F4-ADF6-011395948226}" presName="bgRect" presStyleLbl="bgShp" presStyleIdx="5" presStyleCnt="6"/>
      <dgm:spPr/>
    </dgm:pt>
    <dgm:pt modelId="{E4731D01-475A-47AD-BAA9-7F3228758BBA}" type="pres">
      <dgm:prSet presAssocID="{16DF2D2C-7EED-43F4-ADF6-011395948226}" presName="icon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0A496DB-5853-4C74-AEF2-04B3DD1C863B}" type="pres">
      <dgm:prSet presAssocID="{16DF2D2C-7EED-43F4-ADF6-011395948226}" presName="spaceRect" presStyleCnt="0"/>
      <dgm:spPr/>
    </dgm:pt>
    <dgm:pt modelId="{B4614D80-C785-4784-AB01-78D6A277EEFF}" type="pres">
      <dgm:prSet presAssocID="{16DF2D2C-7EED-43F4-ADF6-011395948226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F83A37E-60C0-4721-933C-99F2540AA4C4}" srcId="{7B62DEA7-9DCD-4B2E-9DC5-BE121C266AFD}" destId="{24A228E3-620C-4C2D-8B24-BF47ED57BB81}" srcOrd="4" destOrd="0" parTransId="{D7EF79C9-1428-4F9D-B53E-5C5DBE0EEED9}" sibTransId="{3DEE2CE2-3B82-4900-9496-69F739CC1C9F}"/>
    <dgm:cxn modelId="{1DF2A750-0031-4C13-8887-1273E5A1F742}" srcId="{7B62DEA7-9DCD-4B2E-9DC5-BE121C266AFD}" destId="{16DF2D2C-7EED-43F4-ADF6-011395948226}" srcOrd="5" destOrd="0" parTransId="{CFC872C3-C41B-489C-8A3A-C88AE3F681D7}" sibTransId="{FE58525D-D4C6-4FB5-9748-91EA88BAFCFE}"/>
    <dgm:cxn modelId="{855BA730-38A7-4334-9AC7-9DE5AD0703F4}" type="presOf" srcId="{16DF2D2C-7EED-43F4-ADF6-011395948226}" destId="{B4614D80-C785-4784-AB01-78D6A277EEFF}" srcOrd="0" destOrd="0" presId="urn:microsoft.com/office/officeart/2018/2/layout/IconVerticalSolidList"/>
    <dgm:cxn modelId="{9025B5B7-2814-44F2-9F32-EC922D910218}" type="presOf" srcId="{24A228E3-620C-4C2D-8B24-BF47ED57BB81}" destId="{33B83B88-D743-4479-8590-8EFFC5B9281E}" srcOrd="0" destOrd="0" presId="urn:microsoft.com/office/officeart/2018/2/layout/IconVerticalSolidList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162733A0-9EC7-472C-8633-25FBC8B8E07A}" type="presOf" srcId="{2D0849EA-5730-4EDA-826D-D6819464D4AE}" destId="{0138751E-5773-44AB-96EE-297673918074}" srcOrd="0" destOrd="0" presId="urn:microsoft.com/office/officeart/2018/2/layout/IconVerticalSolidList"/>
    <dgm:cxn modelId="{C4A10B1B-ADC4-4DA8-BB18-D19E293B4454}" srcId="{7B62DEA7-9DCD-4B2E-9DC5-BE121C266AFD}" destId="{2D0849EA-5730-4EDA-826D-D6819464D4AE}" srcOrd="3" destOrd="0" parTransId="{989A1C1A-01EC-4AD5-B7EF-CE73B13ECD09}" sibTransId="{020D2391-8FBA-458F-8370-8DDF2CA42AC0}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07E6DF3E-637B-4EA9-B21E-31C5E6D44698}" type="presParOf" srcId="{C54DDAD1-57E2-410C-AC1B-2D57D298F048}" destId="{A402F062-6CA2-476D-802D-853DC1E90C41}" srcOrd="5" destOrd="0" presId="urn:microsoft.com/office/officeart/2018/2/layout/IconVerticalSolidList"/>
    <dgm:cxn modelId="{A25E943C-FC13-4DE5-A072-0C7E2E64F45E}" type="presParOf" srcId="{C54DDAD1-57E2-410C-AC1B-2D57D298F048}" destId="{3726E130-3904-4041-8391-82879262BC25}" srcOrd="6" destOrd="0" presId="urn:microsoft.com/office/officeart/2018/2/layout/IconVerticalSolidList"/>
    <dgm:cxn modelId="{9BBA4BDA-C221-47B5-81C6-A13E548815A7}" type="presParOf" srcId="{3726E130-3904-4041-8391-82879262BC25}" destId="{8A6C928E-BE4A-46E0-A72E-1E46041DB56F}" srcOrd="0" destOrd="0" presId="urn:microsoft.com/office/officeart/2018/2/layout/IconVerticalSolidList"/>
    <dgm:cxn modelId="{5F200FD1-67AC-407E-B267-A99BA482B5AD}" type="presParOf" srcId="{3726E130-3904-4041-8391-82879262BC25}" destId="{93A948F5-A27A-4E71-88FF-9CC99F4D51AB}" srcOrd="1" destOrd="0" presId="urn:microsoft.com/office/officeart/2018/2/layout/IconVerticalSolidList"/>
    <dgm:cxn modelId="{5EE7A0D9-3913-44C3-8C93-0BA87511AB65}" type="presParOf" srcId="{3726E130-3904-4041-8391-82879262BC25}" destId="{1F94670D-DB7D-48D2-A14D-C763E262DC8D}" srcOrd="2" destOrd="0" presId="urn:microsoft.com/office/officeart/2018/2/layout/IconVerticalSolidList"/>
    <dgm:cxn modelId="{BAA2CA2E-6DE8-480D-9BDC-FFBBF3739E55}" type="presParOf" srcId="{3726E130-3904-4041-8391-82879262BC25}" destId="{0138751E-5773-44AB-96EE-297673918074}" srcOrd="3" destOrd="0" presId="urn:microsoft.com/office/officeart/2018/2/layout/IconVerticalSolidList"/>
    <dgm:cxn modelId="{E7151B74-2B11-417A-BB97-CFB4981A0C7D}" type="presParOf" srcId="{C54DDAD1-57E2-410C-AC1B-2D57D298F048}" destId="{CD688975-1D47-4F12-ACD1-13704F671599}" srcOrd="7" destOrd="0" presId="urn:microsoft.com/office/officeart/2018/2/layout/IconVerticalSolidList"/>
    <dgm:cxn modelId="{4DD598F1-9881-4A4F-A081-42C201E9C536}" type="presParOf" srcId="{C54DDAD1-57E2-410C-AC1B-2D57D298F048}" destId="{49CBBFB3-FD53-43B5-9C67-3516263CB198}" srcOrd="8" destOrd="0" presId="urn:microsoft.com/office/officeart/2018/2/layout/IconVerticalSolidList"/>
    <dgm:cxn modelId="{86F2D76C-FA1C-45BB-8F29-F6E63C0B6641}" type="presParOf" srcId="{49CBBFB3-FD53-43B5-9C67-3516263CB198}" destId="{03AECA28-905D-4276-8EB3-D3DE0B548078}" srcOrd="0" destOrd="0" presId="urn:microsoft.com/office/officeart/2018/2/layout/IconVerticalSolidList"/>
    <dgm:cxn modelId="{ED7D3E81-E12E-40C9-A21E-7D51D844EEC0}" type="presParOf" srcId="{49CBBFB3-FD53-43B5-9C67-3516263CB198}" destId="{DBA8DD6C-B0B9-401F-8264-6BF11D7E8C0D}" srcOrd="1" destOrd="0" presId="urn:microsoft.com/office/officeart/2018/2/layout/IconVerticalSolidList"/>
    <dgm:cxn modelId="{CDD47877-F7D2-4269-9286-74DA88D4D29D}" type="presParOf" srcId="{49CBBFB3-FD53-43B5-9C67-3516263CB198}" destId="{2F3A9D0B-0958-43C1-9733-3EA69E709DB4}" srcOrd="2" destOrd="0" presId="urn:microsoft.com/office/officeart/2018/2/layout/IconVerticalSolidList"/>
    <dgm:cxn modelId="{03B68E6B-8917-420A-95DB-8ADBB507B1EB}" type="presParOf" srcId="{49CBBFB3-FD53-43B5-9C67-3516263CB198}" destId="{33B83B88-D743-4479-8590-8EFFC5B9281E}" srcOrd="3" destOrd="0" presId="urn:microsoft.com/office/officeart/2018/2/layout/IconVerticalSolidList"/>
    <dgm:cxn modelId="{5EE3F9E7-9D87-4563-B11C-1ABD1B298E2E}" type="presParOf" srcId="{C54DDAD1-57E2-410C-AC1B-2D57D298F048}" destId="{AB626ED1-2226-4B8B-BDB6-21D1D1638BCC}" srcOrd="9" destOrd="0" presId="urn:microsoft.com/office/officeart/2018/2/layout/IconVerticalSolidList"/>
    <dgm:cxn modelId="{A36746DC-5D23-4B87-80C9-8B4C273C5C08}" type="presParOf" srcId="{C54DDAD1-57E2-410C-AC1B-2D57D298F048}" destId="{157DDDC3-EEF7-4063-A195-DB3C611CE2A7}" srcOrd="10" destOrd="0" presId="urn:microsoft.com/office/officeart/2018/2/layout/IconVerticalSolidList"/>
    <dgm:cxn modelId="{051DEF6B-E60C-480B-B3E2-C2023F8216CE}" type="presParOf" srcId="{157DDDC3-EEF7-4063-A195-DB3C611CE2A7}" destId="{9590FBC5-1489-4693-99EF-2C6B45B5D34C}" srcOrd="0" destOrd="0" presId="urn:microsoft.com/office/officeart/2018/2/layout/IconVerticalSolidList"/>
    <dgm:cxn modelId="{8F8A3414-06BE-4DCB-9384-63410EDA7404}" type="presParOf" srcId="{157DDDC3-EEF7-4063-A195-DB3C611CE2A7}" destId="{E4731D01-475A-47AD-BAA9-7F3228758BBA}" srcOrd="1" destOrd="0" presId="urn:microsoft.com/office/officeart/2018/2/layout/IconVerticalSolidList"/>
    <dgm:cxn modelId="{EE9F2844-5FD7-4D08-B553-8E98EA87E7AC}" type="presParOf" srcId="{157DDDC3-EEF7-4063-A195-DB3C611CE2A7}" destId="{B0A496DB-5853-4C74-AEF2-04B3DD1C863B}" srcOrd="2" destOrd="0" presId="urn:microsoft.com/office/officeart/2018/2/layout/IconVerticalSolidList"/>
    <dgm:cxn modelId="{ABFD6765-0E15-4013-8912-E9D7CE526B6E}" type="presParOf" srcId="{157DDDC3-EEF7-4063-A195-DB3C611CE2A7}" destId="{B4614D80-C785-4784-AB01-78D6A277EE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1755"/>
          <a:ext cx="6176776" cy="748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226307" y="170083"/>
          <a:ext cx="411467" cy="411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864082" y="1755"/>
          <a:ext cx="5312693" cy="748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76" tIns="79176" rIns="79176" bIns="79176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Scrape the Web for data on Toronto Neighborhoods</a:t>
          </a:r>
          <a:endParaRPr lang="en-US" sz="1900" kern="1200" dirty="0"/>
        </a:p>
      </dsp:txBody>
      <dsp:txXfrm>
        <a:off x="864082" y="1755"/>
        <a:ext cx="5312693" cy="748123"/>
      </dsp:txXfrm>
    </dsp:sp>
    <dsp:sp modelId="{E7329DE9-6CBC-4222-BA02-41C8593CFC1E}">
      <dsp:nvSpPr>
        <dsp:cNvPr id="0" name=""/>
        <dsp:cNvSpPr/>
      </dsp:nvSpPr>
      <dsp:spPr>
        <a:xfrm>
          <a:off x="0" y="936909"/>
          <a:ext cx="6176776" cy="748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226307" y="1105237"/>
          <a:ext cx="411467" cy="41146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864082" y="936909"/>
          <a:ext cx="5312693" cy="748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76" tIns="79176" rIns="79176" bIns="79176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Get Location Data for our scraped data</a:t>
          </a:r>
          <a:endParaRPr lang="en-US" sz="1900" kern="1200" dirty="0"/>
        </a:p>
      </dsp:txBody>
      <dsp:txXfrm>
        <a:off x="864082" y="936909"/>
        <a:ext cx="5312693" cy="748123"/>
      </dsp:txXfrm>
    </dsp:sp>
    <dsp:sp modelId="{625AEBC4-C6DD-430A-8F95-BBF226EF4AB3}">
      <dsp:nvSpPr>
        <dsp:cNvPr id="0" name=""/>
        <dsp:cNvSpPr/>
      </dsp:nvSpPr>
      <dsp:spPr>
        <a:xfrm>
          <a:off x="0" y="1872064"/>
          <a:ext cx="6176776" cy="748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226307" y="2040391"/>
          <a:ext cx="411467" cy="411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864082" y="1872064"/>
          <a:ext cx="5312693" cy="748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76" tIns="79176" rIns="79176" bIns="79176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Create, clean and finalize Data frame to plug into the Foursquare API</a:t>
          </a:r>
          <a:endParaRPr lang="en-US" sz="1900" kern="1200" dirty="0"/>
        </a:p>
      </dsp:txBody>
      <dsp:txXfrm>
        <a:off x="864082" y="1872064"/>
        <a:ext cx="5312693" cy="748123"/>
      </dsp:txXfrm>
    </dsp:sp>
    <dsp:sp modelId="{8A6C928E-BE4A-46E0-A72E-1E46041DB56F}">
      <dsp:nvSpPr>
        <dsp:cNvPr id="0" name=""/>
        <dsp:cNvSpPr/>
      </dsp:nvSpPr>
      <dsp:spPr>
        <a:xfrm>
          <a:off x="0" y="2807218"/>
          <a:ext cx="6176776" cy="748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948F5-A27A-4E71-88FF-9CC99F4D51AB}">
      <dsp:nvSpPr>
        <dsp:cNvPr id="0" name=""/>
        <dsp:cNvSpPr/>
      </dsp:nvSpPr>
      <dsp:spPr>
        <a:xfrm>
          <a:off x="226307" y="2975546"/>
          <a:ext cx="411467" cy="41146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8751E-5773-44AB-96EE-297673918074}">
      <dsp:nvSpPr>
        <dsp:cNvPr id="0" name=""/>
        <dsp:cNvSpPr/>
      </dsp:nvSpPr>
      <dsp:spPr>
        <a:xfrm>
          <a:off x="864082" y="2807218"/>
          <a:ext cx="5312693" cy="748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76" tIns="79176" rIns="79176" bIns="79176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 our final Data frame with the pulled Foursquare data</a:t>
          </a:r>
          <a:endParaRPr lang="en-US" sz="1900" kern="1200" dirty="0"/>
        </a:p>
      </dsp:txBody>
      <dsp:txXfrm>
        <a:off x="864082" y="2807218"/>
        <a:ext cx="5312693" cy="748123"/>
      </dsp:txXfrm>
    </dsp:sp>
    <dsp:sp modelId="{03AECA28-905D-4276-8EB3-D3DE0B548078}">
      <dsp:nvSpPr>
        <dsp:cNvPr id="0" name=""/>
        <dsp:cNvSpPr/>
      </dsp:nvSpPr>
      <dsp:spPr>
        <a:xfrm>
          <a:off x="0" y="3742372"/>
          <a:ext cx="6176776" cy="748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A8DD6C-B0B9-401F-8264-6BF11D7E8C0D}">
      <dsp:nvSpPr>
        <dsp:cNvPr id="0" name=""/>
        <dsp:cNvSpPr/>
      </dsp:nvSpPr>
      <dsp:spPr>
        <a:xfrm>
          <a:off x="226307" y="3910700"/>
          <a:ext cx="411467" cy="411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83B88-D743-4479-8590-8EFFC5B9281E}">
      <dsp:nvSpPr>
        <dsp:cNvPr id="0" name=""/>
        <dsp:cNvSpPr/>
      </dsp:nvSpPr>
      <dsp:spPr>
        <a:xfrm>
          <a:off x="864082" y="3742372"/>
          <a:ext cx="5312693" cy="748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76" tIns="79176" rIns="79176" bIns="79176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Use Machine learning (</a:t>
          </a:r>
          <a:r>
            <a:rPr lang="en-US" sz="1900" kern="1200" dirty="0" err="1" smtClean="0"/>
            <a:t>Kmeans</a:t>
          </a:r>
          <a:r>
            <a:rPr lang="en-US" sz="1900" kern="1200" dirty="0" smtClean="0"/>
            <a:t>) to cluster and segment our data</a:t>
          </a:r>
          <a:endParaRPr lang="en-US" sz="1900" kern="1200" dirty="0"/>
        </a:p>
      </dsp:txBody>
      <dsp:txXfrm>
        <a:off x="864082" y="3742372"/>
        <a:ext cx="5312693" cy="748123"/>
      </dsp:txXfrm>
    </dsp:sp>
    <dsp:sp modelId="{9590FBC5-1489-4693-99EF-2C6B45B5D34C}">
      <dsp:nvSpPr>
        <dsp:cNvPr id="0" name=""/>
        <dsp:cNvSpPr/>
      </dsp:nvSpPr>
      <dsp:spPr>
        <a:xfrm>
          <a:off x="0" y="4677526"/>
          <a:ext cx="6176776" cy="7481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31D01-475A-47AD-BAA9-7F3228758BBA}">
      <dsp:nvSpPr>
        <dsp:cNvPr id="0" name=""/>
        <dsp:cNvSpPr/>
      </dsp:nvSpPr>
      <dsp:spPr>
        <a:xfrm>
          <a:off x="226307" y="4845854"/>
          <a:ext cx="411467" cy="41146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14D80-C785-4784-AB01-78D6A277EEFF}">
      <dsp:nvSpPr>
        <dsp:cNvPr id="0" name=""/>
        <dsp:cNvSpPr/>
      </dsp:nvSpPr>
      <dsp:spPr>
        <a:xfrm>
          <a:off x="864082" y="4677526"/>
          <a:ext cx="5312693" cy="748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76" tIns="79176" rIns="79176" bIns="79176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Finally we can analyze our clusters to make an informed business decision!</a:t>
          </a:r>
          <a:endParaRPr lang="en-US" sz="1900" kern="1200" dirty="0"/>
        </a:p>
      </dsp:txBody>
      <dsp:txXfrm>
        <a:off x="864082" y="4677526"/>
        <a:ext cx="5312693" cy="748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xmlns="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EXPLORING THE TORONTO DATASET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Analyzing and Clustering the top Foursquare venues in the Toronto Area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0E807223-DF88-4D6D-970E-08919E5E02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83B91B61-BFCA-4647-957E-A8269BE46F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84" y="286364"/>
            <a:ext cx="6176776" cy="798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Project Steps:</a:t>
            </a: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92D1D7C6-1C89-420C-8D35-483654167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xmlns="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74468974"/>
              </p:ext>
            </p:extLst>
          </p:nvPr>
        </p:nvGraphicFramePr>
        <p:xfrm>
          <a:off x="5100824" y="1179872"/>
          <a:ext cx="6176776" cy="5427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"/>
            <a:ext cx="4373545" cy="6858000"/>
          </a:xfr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59DB74EB-2A7D-443D-B969-8BF48F993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9036E77-5F7B-494E-A117-FEA947B357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xmlns="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851978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743700" cy="3607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7359"/>
            <a:ext cx="6743702" cy="3250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0"/>
            <a:ext cx="5448299" cy="3607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607359"/>
            <a:ext cx="5448300" cy="32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F01DDB9-C75C-44C2-9331-356EAF9C05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2C017B3-7B7A-4C5A-A3E9-09EC1428BC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41"/>
            <a:ext cx="6060034" cy="3315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14325"/>
            <a:ext cx="6060036" cy="3543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35" y="0"/>
            <a:ext cx="6131965" cy="3313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94" y="3314700"/>
            <a:ext cx="6204106" cy="35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889522" cy="4204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23" y="0"/>
            <a:ext cx="6302477" cy="42041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09084"/>
            <a:ext cx="5889523" cy="2648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22" y="4163818"/>
            <a:ext cx="6302478" cy="273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96464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64" y="0"/>
            <a:ext cx="729553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3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xmlns="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225655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</a:t>
            </a:r>
            <a:r>
              <a:rPr lang="en-US" dirty="0" smtClean="0">
                <a:solidFill>
                  <a:schemeClr val="bg2"/>
                </a:solidFill>
              </a:rPr>
              <a:t>you FOR TAKING THE TIME TO VIEW MY PROJECT!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4408" y="4835276"/>
            <a:ext cx="6831673" cy="5370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Have a lovel</a:t>
            </a:r>
            <a:r>
              <a:rPr lang="en-US" dirty="0" smtClean="0">
                <a:solidFill>
                  <a:schemeClr val="bg2"/>
                </a:solidFill>
              </a:rPr>
              <a:t>y day &lt;3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624404_Travel Crop design_SL_V1.potx" id="{63558241-C471-4B98-94F5-905B6CD81602}" vid="{0420CF8D-9031-4177-B2E6-BBA1C95D7B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6722C5-B529-4491-808D-2D5A0D242BA3}">
  <ds:schemaRefs>
    <ds:schemaRef ds:uri="http://purl.org/dc/dcmitype/"/>
    <ds:schemaRef ds:uri="71af3243-3dd4-4a8d-8c0d-dd76da1f02a5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1F5FCF-FDBA-45F3-A234-5E557B1D2A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Crop design</Template>
  <TotalTime>0</TotalTime>
  <Words>103</Words>
  <Application>Microsoft Office PowerPoint</Application>
  <PresentationFormat>Widescreen</PresentationFormat>
  <Paragraphs>16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Franklin Gothic Book</vt:lpstr>
      <vt:lpstr>Crop</vt:lpstr>
      <vt:lpstr>EXPLORING THE TORONTO DATASET</vt:lpstr>
      <vt:lpstr>Project Steps:</vt:lpstr>
      <vt:lpstr>PowerPoint Presentation</vt:lpstr>
      <vt:lpstr>PowerPoint Presentation</vt:lpstr>
      <vt:lpstr>PowerPoint Presentation</vt:lpstr>
      <vt:lpstr>PowerPoint Presentation</vt:lpstr>
      <vt:lpstr>Thank you FOR TAKING THE TIME TO VIEW MY PROJECT!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2019-07-18T07:58:27Z</dcterms:created>
  <dcterms:modified xsi:type="dcterms:W3CDTF">2019-07-18T11:02:31Z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